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0" r:id="rId3"/>
    <p:sldId id="261" r:id="rId4"/>
    <p:sldId id="259" r:id="rId5"/>
    <p:sldId id="275" r:id="rId6"/>
    <p:sldId id="280" r:id="rId7"/>
    <p:sldId id="276" r:id="rId8"/>
    <p:sldId id="277" r:id="rId9"/>
    <p:sldId id="278" r:id="rId10"/>
    <p:sldId id="279" r:id="rId11"/>
    <p:sldId id="281" r:id="rId12"/>
    <p:sldId id="263" r:id="rId13"/>
    <p:sldId id="262" r:id="rId14"/>
    <p:sldId id="265" r:id="rId15"/>
    <p:sldId id="264" r:id="rId16"/>
    <p:sldId id="266" r:id="rId17"/>
    <p:sldId id="267" r:id="rId18"/>
    <p:sldId id="274" r:id="rId19"/>
    <p:sldId id="269" r:id="rId20"/>
    <p:sldId id="268" r:id="rId21"/>
    <p:sldId id="270" r:id="rId22"/>
    <p:sldId id="271" r:id="rId23"/>
    <p:sldId id="272" r:id="rId24"/>
    <p:sldId id="27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82"/>
  </p:normalViewPr>
  <p:slideViewPr>
    <p:cSldViewPr snapToGrid="0" snapToObjects="1">
      <p:cViewPr>
        <p:scale>
          <a:sx n="179" d="100"/>
          <a:sy n="179" d="100"/>
        </p:scale>
        <p:origin x="-2736" y="-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43861-0399-2F49-BF8A-4BF571903F30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67D70-5629-4647-AA70-9A202324D6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9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F6C2-B2BA-DB45-BB1E-50A26AFE6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69622F-CC30-9745-85CC-C74B351BE1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AA456-F495-8A4A-97CC-72C4C98A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66897-BD28-8743-80BB-17DABBA79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3620B-5434-F947-8043-B26D405E5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8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1B1EF-03DF-0A47-92CF-D5D0F73BE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F75642-094E-EB49-A796-EF9262E0F9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28A36-A5EA-6946-9576-D96CE4A1D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FABA3-4F17-614C-869A-8508D03A1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30FFD-AE9A-5C4B-A984-DE1852E14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05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2959BE-F504-E640-90B7-139E2BB265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665B2E-BD3B-5C45-B3D7-DDD98F83D2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7FCD3-3968-D744-862B-35CFED98C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72EB3-4250-6A4F-AFF0-770C632A4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5261C-B2AB-B142-8ED1-09ADC169F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55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30672-4D24-6647-8F50-2790D2748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8AB3D-2E9B-F64F-9645-D4292370C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BF118-55D6-994D-94A4-6568CC0FB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3B034-7A91-0144-B974-85E741C72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527CD-96D5-574D-8FC3-68C29D4ED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245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16892-E37A-7F4B-AC87-61C92F441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3ADD47-8399-CC40-AEC5-46715FBFA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20E27-6A7B-154A-8122-2D2455AC9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F34AC-CC73-6E47-A7CA-CCE2DF178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3B5C1-FB9C-FC40-81C0-AFA6DEB15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922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F8A72-325A-9E4F-94E4-96EE5BB54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A3F36-EA56-A946-84BB-69EE276E2B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6DD85F-6310-CD49-9A3B-07EB4BAEF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29EA79-9ED4-E047-9D50-C57112310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66D6B-FC37-404E-99BB-07CC4AA04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E018C2-F523-4C45-9C14-8D8F71840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726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D34F4-1B98-C04F-A7BC-4A7491EA8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49BE4-0225-D345-9929-32973122B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1C2861-CC8D-6D41-B761-DC75236A63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247883-AA5A-B049-B8ED-6693ADC491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C191C-5BDC-374B-926C-2E51A5A04F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57643D-14D3-F449-9FEF-74156B0DB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2182ED-12E9-BA45-A57C-AB3F1AB88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45C17C-4EFA-9443-B70A-5969E456B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43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41A8F-EA44-3C4C-AF3F-9069FB16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D5400A-6D99-7147-A183-766CB75D6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B40C31-0EA8-E449-AE47-433D44B06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50BCBA-74A2-AE4D-834A-E43C5EBE7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75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1BD37-12AC-2444-8CC9-C91169B8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3730FC-A3F7-624F-A854-EA4B5112E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0485C-7D86-064D-9E73-BE77DEC27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25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27BA-92BC-2E44-87FC-B1C61F8D2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E627C-5DD0-5146-8FFE-C33A2DDAB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2E8E2A-43DF-D244-9BF7-DB1C098CF0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44A02-76B4-FE40-8DFB-8ED2271EE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58552-D634-BC40-BC44-BE6396592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BCAF3B-4119-7F40-A014-995CC1337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634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69DA8-7320-1049-8D81-D5C71FC85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F9FD60-0DA5-6749-A2E3-4202AA0C15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ECA15-0842-3140-8B5B-4061EC5C62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C29B2C-DCDB-CE47-888B-1E0C1B32B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EC55C3-814A-8844-8630-965157F41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9F52D-7186-7D49-9780-5E36CBD0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865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2939A9-3A92-1945-94EF-57ACC6691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99BF0-C1B1-8940-8F13-30D93FD93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5B2CA-D69A-BE43-8090-67B4ECCAF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E0A77-1B1B-9842-A1A4-C3E3A17921A9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D4BF8-A096-7D48-AFB9-7178F7C28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C94B2-73BA-5940-AB2C-B96DBC70A6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CF51C-DF5D-2B40-BFDE-BBA22D20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12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80B36-A6BC-0D46-840E-9B1FF833FE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 1</a:t>
            </a:r>
            <a:r>
              <a:rPr lang="en-US" baseline="30000" dirty="0"/>
              <a:t>st</a:t>
            </a:r>
            <a:r>
              <a:rPr lang="en-US" dirty="0"/>
              <a:t> photon step </a:t>
            </a:r>
            <a:br>
              <a:rPr lang="en-US" dirty="0"/>
            </a:br>
            <a:r>
              <a:rPr lang="en-US" dirty="0"/>
              <a:t>Voltages below transmission at negative and positive voltages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74A523-FF08-1B42-AE32-360372B544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sum of all evaluated voltages square: 0.001047 $V ^2  $</a:t>
            </a:r>
          </a:p>
        </p:txBody>
      </p:sp>
    </p:spTree>
    <p:extLst>
      <p:ext uri="{BB962C8B-B14F-4D97-AF65-F5344CB8AC3E}">
        <p14:creationId xmlns:p14="http://schemas.microsoft.com/office/powerpoint/2010/main" val="3065117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226FD8-0CDF-E741-9EA6-4F80BC66F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50" y="1231900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563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80B36-A6BC-0D46-840E-9B1FF833FE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IV Curve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74A523-FF08-1B42-AE32-360372B544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345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A498DA-9145-7643-BBDB-9F1A5608D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1900"/>
            <a:ext cx="5854700" cy="4394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597660-DEC1-C242-B2D2-17CC1229B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700" y="1355468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53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268FF1C-AE6A-624A-B8B3-5010804DE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1231900"/>
            <a:ext cx="5854700" cy="439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7FE936-8E0B-1A48-8FB2-D72C93114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15672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59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672FD8F-E4BD-9142-9EAE-613CF5473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00" y="0"/>
            <a:ext cx="8632800" cy="647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073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B67C78-7388-1D40-85BE-2D786E404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00" y="189359"/>
            <a:ext cx="8632800" cy="647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227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897FB48-C677-FE47-AA5B-23C05C8FD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21" y="189000"/>
            <a:ext cx="8633757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532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E39872-E136-4648-8C2A-BF46034B1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00" y="189359"/>
            <a:ext cx="8632800" cy="647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266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247F6F-19D4-D945-930E-14C0959B6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00" y="189359"/>
            <a:ext cx="8632800" cy="647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134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7D4899-EFE6-3548-A289-544DE681A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21" y="189000"/>
            <a:ext cx="8633757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500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9B8E90-B4EB-0942-A2A2-EFEA9A9DF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99" y="1088062"/>
            <a:ext cx="5861362" cy="4399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F1C6EB-1124-674D-AC1C-03549D728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237" y="1093062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198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1BC511-2BF4-5146-9D02-88E76488B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21" y="189000"/>
            <a:ext cx="8633757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9561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5DB8F1-9801-064B-8FF9-53D70FE99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00" y="189359"/>
            <a:ext cx="8632800" cy="647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512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9864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2498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1863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A2DFC8-6929-FA45-A67C-70F24372C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21" y="91469"/>
            <a:ext cx="8633757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438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E79F986-5F65-4B41-B40E-0586A8007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000" y="186657"/>
            <a:ext cx="8640000" cy="648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26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0DCC5C-F5A2-FA4B-8942-919C7854F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21" y="189000"/>
            <a:ext cx="8633758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91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80B36-A6BC-0D46-840E-9B1FF833FE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 1</a:t>
            </a:r>
            <a:r>
              <a:rPr lang="en-US" baseline="30000" dirty="0"/>
              <a:t>st</a:t>
            </a:r>
            <a:r>
              <a:rPr lang="en-US" dirty="0"/>
              <a:t> photon step </a:t>
            </a:r>
            <a:br>
              <a:rPr lang="en-US" dirty="0"/>
            </a:br>
            <a:r>
              <a:rPr lang="en-US" dirty="0"/>
              <a:t>Voltages below transmission at positive voltages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74A523-FF08-1B42-AE32-360372B544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sum of all evaluated voltages square: 0.000524 $V^2$</a:t>
            </a:r>
          </a:p>
        </p:txBody>
      </p:sp>
    </p:spTree>
    <p:extLst>
      <p:ext uri="{BB962C8B-B14F-4D97-AF65-F5344CB8AC3E}">
        <p14:creationId xmlns:p14="http://schemas.microsoft.com/office/powerpoint/2010/main" val="1582956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5450DC-B1B2-FB49-9D7C-A16B78DE3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21" y="189000"/>
            <a:ext cx="8633757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2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9067FF-5DB9-434A-8B38-433E97231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00" y="189359"/>
            <a:ext cx="8632800" cy="647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463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04D5AB-E254-FD43-A1F1-921D2A7F4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052" y="1231900"/>
            <a:ext cx="5854700" cy="4394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D9C856-0E1E-5447-B6CE-97CD989AC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300" y="1225722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59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54</Words>
  <Application>Microsoft Macintosh PowerPoint</Application>
  <PresentationFormat>Widescreen</PresentationFormat>
  <Paragraphs>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Results 1st photon step  Voltages below transmission at negative and positive voltages</vt:lpstr>
      <vt:lpstr>PowerPoint Presentation</vt:lpstr>
      <vt:lpstr>PowerPoint Presentation</vt:lpstr>
      <vt:lpstr>PowerPoint Presentation</vt:lpstr>
      <vt:lpstr>PowerPoint Presentation</vt:lpstr>
      <vt:lpstr>Results 1st photon step  Voltages below transmission at positive voltages</vt:lpstr>
      <vt:lpstr>PowerPoint Presentation</vt:lpstr>
      <vt:lpstr>PowerPoint Presentation</vt:lpstr>
      <vt:lpstr>PowerPoint Presentation</vt:lpstr>
      <vt:lpstr>PowerPoint Presentation</vt:lpstr>
      <vt:lpstr>IV Curve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Jakob Wenninger</dc:creator>
  <cp:lastModifiedBy>Jakob Wenninger</cp:lastModifiedBy>
  <cp:revision>4</cp:revision>
  <dcterms:created xsi:type="dcterms:W3CDTF">2019-12-04T10:31:28Z</dcterms:created>
  <dcterms:modified xsi:type="dcterms:W3CDTF">2019-12-04T12:36:58Z</dcterms:modified>
</cp:coreProperties>
</file>

<file path=docProps/thumbnail.jpeg>
</file>